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05B1A6-1A17-4017-95DB-468F4A7552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0E9752-740F-4AB2-842F-7B1AF3AB01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has three dimensions or qualities – </a:t>
            </a:r>
            <a:r>
              <a:rPr lang="en-US" b="1" dirty="0"/>
              <a:t>hue, value, and </a:t>
            </a:r>
            <a:r>
              <a:rPr lang="en-US" b="1" dirty="0" smtClean="0"/>
              <a:t>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9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given to a color, such as red, yellow, green, or violet; it distinguishes one color from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5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lightness or darkness of a color; the values of color range on gradation scale from almost white to almost black.</a:t>
            </a:r>
            <a:endParaRPr lang="en-US" sz="1600" dirty="0"/>
          </a:p>
          <a:p>
            <a:pPr lvl="1"/>
            <a:r>
              <a:rPr lang="en-US" dirty="0"/>
              <a:t>A </a:t>
            </a:r>
            <a:r>
              <a:rPr lang="en-US" b="1" dirty="0"/>
              <a:t>tint</a:t>
            </a:r>
            <a:r>
              <a:rPr lang="en-US" dirty="0"/>
              <a:t> is made when white is added to the color so it is lighter than the pure hue, i.e. pink is a tint of red.</a:t>
            </a:r>
            <a:endParaRPr lang="en-US" sz="1400" dirty="0"/>
          </a:p>
          <a:p>
            <a:pPr lvl="1"/>
            <a:r>
              <a:rPr lang="en-US" dirty="0"/>
              <a:t>A </a:t>
            </a:r>
            <a:r>
              <a:rPr lang="en-US" b="1" dirty="0"/>
              <a:t>shade</a:t>
            </a:r>
            <a:r>
              <a:rPr lang="en-US" dirty="0"/>
              <a:t> is made when black is added to make a hue darker, i.e. burgundy is a shade of red.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9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brightness or dullness of a color; can be lowered by mixing a hue with it complement on the color wheel.</a:t>
            </a:r>
            <a:endParaRPr lang="en-US" sz="1600" dirty="0"/>
          </a:p>
          <a:p>
            <a:pPr lvl="1"/>
            <a:r>
              <a:rPr lang="en-US" dirty="0"/>
              <a:t>Very strong, bright colors are said to have high intensity</a:t>
            </a:r>
            <a:endParaRPr lang="en-US" sz="1400" dirty="0"/>
          </a:p>
          <a:p>
            <a:pPr lvl="1"/>
            <a:r>
              <a:rPr lang="en-US" dirty="0"/>
              <a:t>Dull, faded, </a:t>
            </a:r>
            <a:r>
              <a:rPr lang="en-US"/>
              <a:t>or </a:t>
            </a:r>
            <a:r>
              <a:rPr lang="en-US" smtClean="0"/>
              <a:t>fuzzy </a:t>
            </a:r>
            <a:r>
              <a:rPr lang="en-US" dirty="0"/>
              <a:t>color are said to have low intensity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4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black and white, not considered colors; gray and beige are also considered neutrals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183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Verve</vt:lpstr>
      <vt:lpstr>Color Introduction</vt:lpstr>
      <vt:lpstr>Color Terms</vt:lpstr>
      <vt:lpstr>Hue</vt:lpstr>
      <vt:lpstr>Value</vt:lpstr>
      <vt:lpstr>Intensity</vt:lpstr>
      <vt:lpstr>Neutrals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Introduction</dc:title>
  <dc:creator>Ellen Jarvinen</dc:creator>
  <cp:lastModifiedBy>Jarvinen, Ellen    IHS-Staff</cp:lastModifiedBy>
  <cp:revision>2</cp:revision>
  <dcterms:created xsi:type="dcterms:W3CDTF">2017-02-02T23:03:08Z</dcterms:created>
  <dcterms:modified xsi:type="dcterms:W3CDTF">2017-10-18T21:48:59Z</dcterms:modified>
</cp:coreProperties>
</file>